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58" r:id="rId3"/>
    <p:sldId id="3359" r:id="rId4"/>
    <p:sldId id="3361" r:id="rId5"/>
    <p:sldId id="3384" r:id="rId6"/>
    <p:sldId id="3344" r:id="rId8"/>
    <p:sldId id="510" r:id="rId9"/>
    <p:sldId id="3362" r:id="rId10"/>
    <p:sldId id="294" r:id="rId11"/>
    <p:sldId id="3363" r:id="rId12"/>
    <p:sldId id="272" r:id="rId13"/>
    <p:sldId id="3360" r:id="rId14"/>
    <p:sldId id="293" r:id="rId15"/>
    <p:sldId id="33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57E"/>
    <a:srgbClr val="B18D6E"/>
    <a:srgbClr val="CE3932"/>
    <a:srgbClr val="CE2E2E"/>
    <a:srgbClr val="F2F2F2"/>
    <a:srgbClr val="D9D9D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 varScale="1">
        <p:scale>
          <a:sx n="55" d="100"/>
          <a:sy n="55" d="100"/>
        </p:scale>
        <p:origin x="-636" y="-90"/>
      </p:cViewPr>
      <p:guideLst>
        <p:guide orient="horz" pos="2160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BAD0C-83D1-44D6-903C-130042A6F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0ECC-E19A-426E-9CEF-950BA67AA6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">
        <p:dissolve/>
      </p:transition>
    </mc:Choice>
    <mc:Fallback>
      <p:transition spd="slow" advTm="100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">
        <p:dissolve/>
      </p:transition>
    </mc:Choice>
    <mc:Fallback>
      <p:transition spd="slow" advTm="100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16205"/>
            <a:ext cx="11228387" cy="7270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 Bold" panose="00000700000000000000" pitchFamily="50" charset="0"/>
              </a:defRPr>
            </a:lvl1pPr>
          </a:lstStyle>
          <a:p>
            <a:pPr lvl="0"/>
            <a:r>
              <a:rPr lang="en-US" dirty="0"/>
              <a:t>INSERT TEXT IN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936566"/>
            <a:ext cx="11403013" cy="268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Short Description In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321635" y="2076045"/>
            <a:ext cx="102108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6600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  </a:t>
            </a:r>
            <a:endParaRPr lang="zh-CN" altLang="en-US" sz="6600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9842" y="3429000"/>
            <a:ext cx="3550920" cy="2122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全球天气</a:t>
            </a:r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  <a:p>
            <a:pPr algn="ctr"/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pic>
        <p:nvPicPr>
          <p:cNvPr id="18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6835" y="-7700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54895" y="5638800"/>
            <a:ext cx="1459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曾意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/>
      <p:bldP spid="16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本周计划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677637"/>
            <a:ext cx="3967116" cy="461665"/>
            <a:chOff x="7073484" y="2441806"/>
            <a:chExt cx="3968481" cy="46087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3608423" cy="46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对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有基础认识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7074695" y="3709513"/>
            <a:ext cx="4511674" cy="461665"/>
            <a:chOff x="7073484" y="3472766"/>
            <a:chExt cx="4513226" cy="46295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4153168" cy="462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用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7074694" y="4771550"/>
            <a:ext cx="4260414" cy="923330"/>
            <a:chOff x="7073484" y="4534743"/>
            <a:chExt cx="4261880" cy="925916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3901822" cy="92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能用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进行简单编程，并区分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与 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的细微差别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353785"/>
            <a:chOff x="4013318" y="2665635"/>
            <a:chExt cx="3060168" cy="235342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771444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2400" dirty="0">
                <a:latin typeface="华文细黑" panose="02010600040101010101" charset="-122"/>
                <a:ea typeface="华文细黑" panose="02010600040101010101" charset="-122"/>
              </a:rPr>
              <a:t>ADD YOUR TLITLE</a:t>
            </a:r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47682" y="2893168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第二章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899" y="3194684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4"/>
          <p:cNvSpPr txBox="1"/>
          <p:nvPr/>
        </p:nvSpPr>
        <p:spPr>
          <a:xfrm>
            <a:off x="570230" y="535305"/>
            <a:ext cx="365188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400" dirty="0">
                <a:latin typeface="华文细黑" panose="02010600040101010101" charset="-122"/>
                <a:ea typeface="华文细黑" panose="02010600040101010101" charset="-122"/>
              </a:rPr>
              <a:t>自我总结与项目优化设想</a:t>
            </a:r>
            <a:endParaRPr lang="zh-CN" altLang="en-US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8292" y="1975938"/>
            <a:ext cx="5915416" cy="3608135"/>
            <a:chOff x="4962185" y="1963238"/>
            <a:chExt cx="5915416" cy="360813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íŝļîďé"/>
            <p:cNvSpPr/>
            <p:nvPr/>
          </p:nvSpPr>
          <p:spPr bwMode="auto">
            <a:xfrm rot="10800000">
              <a:off x="7575419" y="490889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7588665" y="1963238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88665" y="2956008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588665" y="4895671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285322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320914" cy="254261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5" name="iṩļîḑè"/>
            <p:cNvSpPr/>
            <p:nvPr/>
          </p:nvSpPr>
          <p:spPr bwMode="auto">
            <a:xfrm>
              <a:off x="7755163" y="5090237"/>
              <a:ext cx="354216" cy="292218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732308" y="3151763"/>
              <a:ext cx="399924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06277" y="2116718"/>
            <a:ext cx="3350295" cy="1174848"/>
            <a:chOff x="1541720" y="2349127"/>
            <a:chExt cx="3350294" cy="1174848"/>
          </a:xfrm>
        </p:grpSpPr>
        <p:sp>
          <p:nvSpPr>
            <p:cNvPr id="58" name="文本框 38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1541720" y="2801980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本项目是利用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Spyder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做出来的，在学习了基础操作后，由于懂的函数不是很多，所以系统比较单调。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90707" y="4455850"/>
            <a:ext cx="3465865" cy="932180"/>
            <a:chOff x="1541720" y="1937745"/>
            <a:chExt cx="3465864" cy="932180"/>
          </a:xfrm>
        </p:grpSpPr>
        <p:sp>
          <p:nvSpPr>
            <p:cNvPr id="61" name="文本框 41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文本框 42"/>
            <p:cNvSpPr txBox="1"/>
            <p:nvPr/>
          </p:nvSpPr>
          <p:spPr>
            <a:xfrm>
              <a:off x="1657290" y="1937745"/>
              <a:ext cx="3350294" cy="9321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在本项目中，我觉得还能试着将输入拼音转换为文字，这样更方便，已经系统运行初始城市的保存，在下次进入系统能直接显示上一次查询的城市天气状态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43201" y="3733863"/>
            <a:ext cx="3644300" cy="721995"/>
            <a:chOff x="1247715" y="2218415"/>
            <a:chExt cx="3644299" cy="721995"/>
          </a:xfrm>
        </p:grpSpPr>
        <p:sp>
          <p:nvSpPr>
            <p:cNvPr id="64" name="文本框 44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1247715" y="22184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在本项目中我加入了查询其它城市天气状态的操作，在输入一开始相查询的城市后，可以选择查询它或者其它城市。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137791" y="1699516"/>
            <a:ext cx="3749710" cy="721995"/>
            <a:chOff x="1142305" y="2116815"/>
            <a:chExt cx="3749709" cy="721995"/>
          </a:xfrm>
        </p:grpSpPr>
        <p:sp>
          <p:nvSpPr>
            <p:cNvPr id="67" name="文本框 47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1142305" y="21168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本项目是我在实践第二天独立完成的，做出来的系统能查询全球任意城市最近几天的天气状态。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280724" y="3429000"/>
            <a:ext cx="523494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感谢您的观看</a:t>
            </a:r>
            <a:endParaRPr lang="zh-CN" altLang="en-US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89841" y="2859213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第一部分  项目解析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3544" y="3621964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第二部分  功能介绍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809" y="4493439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第三部分 本周计划 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3542" y="5364915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第四部分  总结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1146" y="255156"/>
            <a:ext cx="3134191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  <a:endParaRPr lang="zh-CN" altLang="en-US" sz="1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第一章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项目解析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7"/>
          <p:cNvSpPr txBox="1"/>
          <p:nvPr/>
        </p:nvSpPr>
        <p:spPr>
          <a:xfrm>
            <a:off x="7653179" y="2901474"/>
            <a:ext cx="3860800" cy="8089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为使用的用户提供未来五天的天气情况。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项目解析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580482"/>
            <a:ext cx="2133600" cy="448132"/>
            <a:chOff x="7073484" y="2358129"/>
            <a:chExt cx="2134334" cy="44736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358129"/>
              <a:ext cx="1774276" cy="30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目的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TextBox 71"/>
          <p:cNvSpPr txBox="1"/>
          <p:nvPr/>
        </p:nvSpPr>
        <p:spPr>
          <a:xfrm>
            <a:off x="7725569" y="4174649"/>
            <a:ext cx="3716339" cy="44958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方便人们日常生活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7074695" y="3709511"/>
            <a:ext cx="2133600" cy="461645"/>
            <a:chOff x="7073484" y="3472766"/>
            <a:chExt cx="2134334" cy="46293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背景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" name="TextBox 74"/>
          <p:cNvSpPr txBox="1"/>
          <p:nvPr/>
        </p:nvSpPr>
        <p:spPr>
          <a:xfrm>
            <a:off x="7449979" y="5232876"/>
            <a:ext cx="3860800" cy="6438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lvl="0"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能够在用户输入查询城市后从当天开始，一次性出现未来五天的天气情况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7074695" y="4771547"/>
            <a:ext cx="2148840" cy="461645"/>
            <a:chOff x="7073484" y="4534743"/>
            <a:chExt cx="2149579" cy="462938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48787" y="4534743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优点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117565"/>
            <a:chOff x="4013318" y="2665635"/>
            <a:chExt cx="3060168" cy="2117238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535261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10" grpId="0"/>
      <p:bldP spid="14" grpId="0"/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471273" y="3000854"/>
            <a:ext cx="764171" cy="764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4237713" y="3000854"/>
            <a:ext cx="764171" cy="764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7004154" y="3000854"/>
            <a:ext cx="764171" cy="764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770593" y="3000854"/>
            <a:ext cx="764171" cy="7642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>
            <a:endCxn id="13" idx="2"/>
          </p:cNvCxnSpPr>
          <p:nvPr/>
        </p:nvCxnSpPr>
        <p:spPr>
          <a:xfrm>
            <a:off x="556996" y="3382990"/>
            <a:ext cx="9142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6"/>
          </p:cNvCxnSpPr>
          <p:nvPr/>
        </p:nvCxnSpPr>
        <p:spPr>
          <a:xfrm>
            <a:off x="10534764" y="3382990"/>
            <a:ext cx="9142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6"/>
            <a:endCxn id="14" idx="2"/>
          </p:cNvCxnSpPr>
          <p:nvPr/>
        </p:nvCxnSpPr>
        <p:spPr>
          <a:xfrm>
            <a:off x="223544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5" idx="2"/>
          </p:cNvCxnSpPr>
          <p:nvPr/>
        </p:nvCxnSpPr>
        <p:spPr>
          <a:xfrm>
            <a:off x="500188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" idx="6"/>
            <a:endCxn id="16" idx="2"/>
          </p:cNvCxnSpPr>
          <p:nvPr/>
        </p:nvCxnSpPr>
        <p:spPr>
          <a:xfrm>
            <a:off x="7768324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</p:cNvCxnSpPr>
          <p:nvPr/>
        </p:nvCxnSpPr>
        <p:spPr>
          <a:xfrm flipV="1">
            <a:off x="1853359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3359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flipV="1">
            <a:off x="7386238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86238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4"/>
          </p:cNvCxnSpPr>
          <p:nvPr/>
        </p:nvCxnSpPr>
        <p:spPr>
          <a:xfrm>
            <a:off x="4619798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4237714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4"/>
          </p:cNvCxnSpPr>
          <p:nvPr/>
        </p:nvCxnSpPr>
        <p:spPr>
          <a:xfrm>
            <a:off x="10152677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0800000">
            <a:off x="9770593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7254423" y="3166990"/>
            <a:ext cx="263632" cy="432000"/>
          </a:xfrm>
          <a:custGeom>
            <a:avLst/>
            <a:gdLst>
              <a:gd name="connsiteX0" fmla="*/ 3411 w 2415654"/>
              <a:gd name="connsiteY0" fmla="*/ 1160060 h 3957849"/>
              <a:gd name="connsiteX1" fmla="*/ 392373 w 2415654"/>
              <a:gd name="connsiteY1" fmla="*/ 1160060 h 3957849"/>
              <a:gd name="connsiteX2" fmla="*/ 392373 w 2415654"/>
              <a:gd name="connsiteY2" fmla="*/ 2123285 h 3957849"/>
              <a:gd name="connsiteX3" fmla="*/ 396449 w 2415654"/>
              <a:gd name="connsiteY3" fmla="*/ 2204161 h 3957849"/>
              <a:gd name="connsiteX4" fmla="*/ 791679 w 2415654"/>
              <a:gd name="connsiteY4" fmla="*/ 2811618 h 3957849"/>
              <a:gd name="connsiteX5" fmla="*/ 1612465 w 2415654"/>
              <a:gd name="connsiteY5" fmla="*/ 2818304 h 3957849"/>
              <a:gd name="connsiteX6" fmla="*/ 2024800 w 2415654"/>
              <a:gd name="connsiteY6" fmla="*/ 2108576 h 3957849"/>
              <a:gd name="connsiteX7" fmla="*/ 2026692 w 2415654"/>
              <a:gd name="connsiteY7" fmla="*/ 2108576 h 3957849"/>
              <a:gd name="connsiteX8" fmla="*/ 2026692 w 2415654"/>
              <a:gd name="connsiteY8" fmla="*/ 1160060 h 3957849"/>
              <a:gd name="connsiteX9" fmla="*/ 2415654 w 2415654"/>
              <a:gd name="connsiteY9" fmla="*/ 1160060 h 3957849"/>
              <a:gd name="connsiteX10" fmla="*/ 2415654 w 2415654"/>
              <a:gd name="connsiteY10" fmla="*/ 2108577 h 3957849"/>
              <a:gd name="connsiteX11" fmla="*/ 2415654 w 2415654"/>
              <a:gd name="connsiteY11" fmla="*/ 2135873 h 3957849"/>
              <a:gd name="connsiteX12" fmla="*/ 2413832 w 2415654"/>
              <a:gd name="connsiteY12" fmla="*/ 2135873 h 3957849"/>
              <a:gd name="connsiteX13" fmla="*/ 2404919 w 2415654"/>
              <a:gd name="connsiteY13" fmla="*/ 2269414 h 3957849"/>
              <a:gd name="connsiteX14" fmla="*/ 1806051 w 2415654"/>
              <a:gd name="connsiteY14" fmla="*/ 3157850 h 3957849"/>
              <a:gd name="connsiteX15" fmla="*/ 1509944 w 2415654"/>
              <a:gd name="connsiteY15" fmla="*/ 3278039 h 3957849"/>
              <a:gd name="connsiteX16" fmla="*/ 1433014 w 2415654"/>
              <a:gd name="connsiteY16" fmla="*/ 3292621 h 3957849"/>
              <a:gd name="connsiteX17" fmla="*/ 1433014 w 2415654"/>
              <a:gd name="connsiteY17" fmla="*/ 3718944 h 3957849"/>
              <a:gd name="connsiteX18" fmla="*/ 1194109 w 2415654"/>
              <a:gd name="connsiteY18" fmla="*/ 3957849 h 3957849"/>
              <a:gd name="connsiteX19" fmla="*/ 955204 w 2415654"/>
              <a:gd name="connsiteY19" fmla="*/ 3718944 h 3957849"/>
              <a:gd name="connsiteX20" fmla="*/ 955204 w 2415654"/>
              <a:gd name="connsiteY20" fmla="*/ 3287107 h 3957849"/>
              <a:gd name="connsiteX21" fmla="*/ 886698 w 2415654"/>
              <a:gd name="connsiteY21" fmla="*/ 3272962 h 3957849"/>
              <a:gd name="connsiteX22" fmla="*/ 592588 w 2415654"/>
              <a:gd name="connsiteY22" fmla="*/ 3147965 h 3957849"/>
              <a:gd name="connsiteX23" fmla="*/ 160 w 2415654"/>
              <a:gd name="connsiteY23" fmla="*/ 2088900 h 3957849"/>
              <a:gd name="connsiteX24" fmla="*/ 3411 w 2415654"/>
              <a:gd name="connsiteY24" fmla="*/ 2088953 h 3957849"/>
              <a:gd name="connsiteX25" fmla="*/ 1207827 w 2415654"/>
              <a:gd name="connsiteY25" fmla="*/ 0 h 3957849"/>
              <a:gd name="connsiteX26" fmla="*/ 1849272 w 2415654"/>
              <a:gd name="connsiteY26" fmla="*/ 641445 h 3957849"/>
              <a:gd name="connsiteX27" fmla="*/ 1849272 w 2415654"/>
              <a:gd name="connsiteY27" fmla="*/ 2033516 h 3957849"/>
              <a:gd name="connsiteX28" fmla="*/ 1207827 w 2415654"/>
              <a:gd name="connsiteY28" fmla="*/ 2674961 h 3957849"/>
              <a:gd name="connsiteX29" fmla="*/ 566382 w 2415654"/>
              <a:gd name="connsiteY29" fmla="*/ 2033516 h 3957849"/>
              <a:gd name="connsiteX30" fmla="*/ 566382 w 2415654"/>
              <a:gd name="connsiteY30" fmla="*/ 641445 h 3957849"/>
              <a:gd name="connsiteX31" fmla="*/ 1207827 w 2415654"/>
              <a:gd name="connsiteY31" fmla="*/ 0 h 39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15654" h="3957849">
                <a:moveTo>
                  <a:pt x="3411" y="1160060"/>
                </a:moveTo>
                <a:lnTo>
                  <a:pt x="392373" y="1160060"/>
                </a:lnTo>
                <a:lnTo>
                  <a:pt x="392373" y="2123285"/>
                </a:lnTo>
                <a:lnTo>
                  <a:pt x="396449" y="2204161"/>
                </a:lnTo>
                <a:cubicBezTo>
                  <a:pt x="425976" y="2455114"/>
                  <a:pt x="570709" y="2680821"/>
                  <a:pt x="791679" y="2811618"/>
                </a:cubicBezTo>
                <a:cubicBezTo>
                  <a:pt x="1044216" y="2961101"/>
                  <a:pt x="1357526" y="2963653"/>
                  <a:pt x="1612465" y="2818304"/>
                </a:cubicBezTo>
                <a:cubicBezTo>
                  <a:pt x="1867404" y="2672955"/>
                  <a:pt x="2024800" y="2402038"/>
                  <a:pt x="2024800" y="2108576"/>
                </a:cubicBezTo>
                <a:lnTo>
                  <a:pt x="2026692" y="2108576"/>
                </a:lnTo>
                <a:lnTo>
                  <a:pt x="2026692" y="1160060"/>
                </a:lnTo>
                <a:lnTo>
                  <a:pt x="2415654" y="1160060"/>
                </a:lnTo>
                <a:lnTo>
                  <a:pt x="2415654" y="2108577"/>
                </a:lnTo>
                <a:lnTo>
                  <a:pt x="2415654" y="2135873"/>
                </a:lnTo>
                <a:lnTo>
                  <a:pt x="2413832" y="2135873"/>
                </a:lnTo>
                <a:lnTo>
                  <a:pt x="2404919" y="2269414"/>
                </a:lnTo>
                <a:cubicBezTo>
                  <a:pt x="2355227" y="2639667"/>
                  <a:pt x="2135844" y="2969825"/>
                  <a:pt x="1806051" y="3157850"/>
                </a:cubicBezTo>
                <a:cubicBezTo>
                  <a:pt x="1711825" y="3211572"/>
                  <a:pt x="1612205" y="3251627"/>
                  <a:pt x="1509944" y="3278039"/>
                </a:cubicBezTo>
                <a:lnTo>
                  <a:pt x="1433014" y="3292621"/>
                </a:lnTo>
                <a:lnTo>
                  <a:pt x="1433014" y="3718944"/>
                </a:lnTo>
                <a:cubicBezTo>
                  <a:pt x="1433014" y="3850888"/>
                  <a:pt x="1326053" y="3957849"/>
                  <a:pt x="1194109" y="3957849"/>
                </a:cubicBezTo>
                <a:cubicBezTo>
                  <a:pt x="1062165" y="3957849"/>
                  <a:pt x="955204" y="3850888"/>
                  <a:pt x="955204" y="3718944"/>
                </a:cubicBezTo>
                <a:lnTo>
                  <a:pt x="955204" y="3287107"/>
                </a:lnTo>
                <a:lnTo>
                  <a:pt x="886698" y="3272962"/>
                </a:lnTo>
                <a:cubicBezTo>
                  <a:pt x="784881" y="3244888"/>
                  <a:pt x="685927" y="3203215"/>
                  <a:pt x="592588" y="3147965"/>
                </a:cubicBezTo>
                <a:cubicBezTo>
                  <a:pt x="219233" y="2926967"/>
                  <a:pt x="-6908" y="2522702"/>
                  <a:pt x="160" y="2088900"/>
                </a:cubicBezTo>
                <a:lnTo>
                  <a:pt x="3411" y="2088953"/>
                </a:lnTo>
                <a:close/>
                <a:moveTo>
                  <a:pt x="1207827" y="0"/>
                </a:moveTo>
                <a:cubicBezTo>
                  <a:pt x="1562087" y="0"/>
                  <a:pt x="1849272" y="287185"/>
                  <a:pt x="1849272" y="641445"/>
                </a:cubicBezTo>
                <a:lnTo>
                  <a:pt x="1849272" y="2033516"/>
                </a:lnTo>
                <a:cubicBezTo>
                  <a:pt x="1849272" y="2387776"/>
                  <a:pt x="1562087" y="2674961"/>
                  <a:pt x="1207827" y="2674961"/>
                </a:cubicBezTo>
                <a:cubicBezTo>
                  <a:pt x="853567" y="2674961"/>
                  <a:pt x="566382" y="2387776"/>
                  <a:pt x="566382" y="2033516"/>
                </a:cubicBezTo>
                <a:lnTo>
                  <a:pt x="566382" y="641445"/>
                </a:lnTo>
                <a:cubicBezTo>
                  <a:pt x="566382" y="287185"/>
                  <a:pt x="853567" y="0"/>
                  <a:pt x="1207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9973022" y="3166990"/>
            <a:ext cx="359314" cy="432000"/>
          </a:xfrm>
          <a:custGeom>
            <a:avLst/>
            <a:gdLst>
              <a:gd name="connsiteX0" fmla="*/ 2088797 w 4696209"/>
              <a:gd name="connsiteY0" fmla="*/ 2028780 h 5645436"/>
              <a:gd name="connsiteX1" fmla="*/ 2539173 w 4696209"/>
              <a:gd name="connsiteY1" fmla="*/ 2028780 h 5645436"/>
              <a:gd name="connsiteX2" fmla="*/ 2539173 w 4696209"/>
              <a:gd name="connsiteY2" fmla="*/ 3205719 h 5645436"/>
              <a:gd name="connsiteX3" fmla="*/ 3543193 w 4696209"/>
              <a:gd name="connsiteY3" fmla="*/ 3785390 h 5645436"/>
              <a:gd name="connsiteX4" fmla="*/ 3318005 w 4696209"/>
              <a:gd name="connsiteY4" fmla="*/ 4175427 h 5645436"/>
              <a:gd name="connsiteX5" fmla="*/ 2088797 w 4696209"/>
              <a:gd name="connsiteY5" fmla="*/ 3465743 h 5645436"/>
              <a:gd name="connsiteX6" fmla="*/ 2098957 w 4696209"/>
              <a:gd name="connsiteY6" fmla="*/ 3448147 h 5645436"/>
              <a:gd name="connsiteX7" fmla="*/ 2088797 w 4696209"/>
              <a:gd name="connsiteY7" fmla="*/ 3448147 h 5645436"/>
              <a:gd name="connsiteX8" fmla="*/ 2348105 w 4696209"/>
              <a:gd name="connsiteY8" fmla="*/ 1488857 h 5645436"/>
              <a:gd name="connsiteX9" fmla="*/ 525293 w 4696209"/>
              <a:gd name="connsiteY9" fmla="*/ 3311669 h 5645436"/>
              <a:gd name="connsiteX10" fmla="*/ 2348105 w 4696209"/>
              <a:gd name="connsiteY10" fmla="*/ 5134481 h 5645436"/>
              <a:gd name="connsiteX11" fmla="*/ 4170917 w 4696209"/>
              <a:gd name="connsiteY11" fmla="*/ 3311669 h 5645436"/>
              <a:gd name="connsiteX12" fmla="*/ 2348105 w 4696209"/>
              <a:gd name="connsiteY12" fmla="*/ 1488857 h 5645436"/>
              <a:gd name="connsiteX13" fmla="*/ 2348105 w 4696209"/>
              <a:gd name="connsiteY13" fmla="*/ 977902 h 5645436"/>
              <a:gd name="connsiteX14" fmla="*/ 4681872 w 4696209"/>
              <a:gd name="connsiteY14" fmla="*/ 3311669 h 5645436"/>
              <a:gd name="connsiteX15" fmla="*/ 2348105 w 4696209"/>
              <a:gd name="connsiteY15" fmla="*/ 5645436 h 5645436"/>
              <a:gd name="connsiteX16" fmla="*/ 14338 w 4696209"/>
              <a:gd name="connsiteY16" fmla="*/ 3311669 h 5645436"/>
              <a:gd name="connsiteX17" fmla="*/ 2348105 w 4696209"/>
              <a:gd name="connsiteY17" fmla="*/ 977902 h 5645436"/>
              <a:gd name="connsiteX18" fmla="*/ 3210794 w 4696209"/>
              <a:gd name="connsiteY18" fmla="*/ 1525 h 5645436"/>
              <a:gd name="connsiteX19" fmla="*/ 3559690 w 4696209"/>
              <a:gd name="connsiteY19" fmla="*/ 82166 h 5645436"/>
              <a:gd name="connsiteX20" fmla="*/ 4389841 w 4696209"/>
              <a:gd name="connsiteY20" fmla="*/ 561454 h 5645436"/>
              <a:gd name="connsiteX21" fmla="*/ 4664989 w 4696209"/>
              <a:gd name="connsiteY21" fmla="*/ 1285059 h 5645436"/>
              <a:gd name="connsiteX22" fmla="*/ 4652365 w 4696209"/>
              <a:gd name="connsiteY22" fmla="*/ 1313093 h 5645436"/>
              <a:gd name="connsiteX23" fmla="*/ 4548130 w 4696209"/>
              <a:gd name="connsiteY23" fmla="*/ 1493633 h 5645436"/>
              <a:gd name="connsiteX24" fmla="*/ 4361174 w 4696209"/>
              <a:gd name="connsiteY24" fmla="*/ 1610458 h 5645436"/>
              <a:gd name="connsiteX25" fmla="*/ 4227467 w 4696209"/>
              <a:gd name="connsiteY25" fmla="*/ 1579554 h 5645436"/>
              <a:gd name="connsiteX26" fmla="*/ 2742962 w 4696209"/>
              <a:gd name="connsiteY26" fmla="*/ 722476 h 5645436"/>
              <a:gd name="connsiteX27" fmla="*/ 2627331 w 4696209"/>
              <a:gd name="connsiteY27" fmla="*/ 490166 h 5645436"/>
              <a:gd name="connsiteX28" fmla="*/ 2634097 w 4696209"/>
              <a:gd name="connsiteY28" fmla="*/ 460273 h 5645436"/>
              <a:gd name="connsiteX29" fmla="*/ 2722954 w 4696209"/>
              <a:gd name="connsiteY29" fmla="*/ 306368 h 5645436"/>
              <a:gd name="connsiteX30" fmla="*/ 3210794 w 4696209"/>
              <a:gd name="connsiteY30" fmla="*/ 1525 h 5645436"/>
              <a:gd name="connsiteX31" fmla="*/ 1485416 w 4696209"/>
              <a:gd name="connsiteY31" fmla="*/ 1525 h 5645436"/>
              <a:gd name="connsiteX32" fmla="*/ 1973255 w 4696209"/>
              <a:gd name="connsiteY32" fmla="*/ 306368 h 5645436"/>
              <a:gd name="connsiteX33" fmla="*/ 2062112 w 4696209"/>
              <a:gd name="connsiteY33" fmla="*/ 460273 h 5645436"/>
              <a:gd name="connsiteX34" fmla="*/ 2068878 w 4696209"/>
              <a:gd name="connsiteY34" fmla="*/ 490166 h 5645436"/>
              <a:gd name="connsiteX35" fmla="*/ 1953247 w 4696209"/>
              <a:gd name="connsiteY35" fmla="*/ 722476 h 5645436"/>
              <a:gd name="connsiteX36" fmla="*/ 468743 w 4696209"/>
              <a:gd name="connsiteY36" fmla="*/ 1579554 h 5645436"/>
              <a:gd name="connsiteX37" fmla="*/ 335035 w 4696209"/>
              <a:gd name="connsiteY37" fmla="*/ 1610458 h 5645436"/>
              <a:gd name="connsiteX38" fmla="*/ 148079 w 4696209"/>
              <a:gd name="connsiteY38" fmla="*/ 1493633 h 5645436"/>
              <a:gd name="connsiteX39" fmla="*/ 43845 w 4696209"/>
              <a:gd name="connsiteY39" fmla="*/ 1313093 h 5645436"/>
              <a:gd name="connsiteX40" fmla="*/ 31220 w 4696209"/>
              <a:gd name="connsiteY40" fmla="*/ 1285059 h 5645436"/>
              <a:gd name="connsiteX41" fmla="*/ 306368 w 4696209"/>
              <a:gd name="connsiteY41" fmla="*/ 561454 h 5645436"/>
              <a:gd name="connsiteX42" fmla="*/ 1136520 w 4696209"/>
              <a:gd name="connsiteY42" fmla="*/ 82166 h 5645436"/>
              <a:gd name="connsiteX43" fmla="*/ 1485416 w 4696209"/>
              <a:gd name="connsiteY43" fmla="*/ 1525 h 56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96209" h="5645436">
                <a:moveTo>
                  <a:pt x="2088797" y="2028780"/>
                </a:moveTo>
                <a:lnTo>
                  <a:pt x="2539173" y="2028780"/>
                </a:lnTo>
                <a:lnTo>
                  <a:pt x="2539173" y="3205719"/>
                </a:lnTo>
                <a:lnTo>
                  <a:pt x="3543193" y="3785390"/>
                </a:lnTo>
                <a:lnTo>
                  <a:pt x="3318005" y="4175427"/>
                </a:lnTo>
                <a:lnTo>
                  <a:pt x="2088797" y="3465743"/>
                </a:lnTo>
                <a:lnTo>
                  <a:pt x="2098957" y="3448147"/>
                </a:lnTo>
                <a:lnTo>
                  <a:pt x="2088797" y="3448147"/>
                </a:lnTo>
                <a:close/>
                <a:moveTo>
                  <a:pt x="2348105" y="1488857"/>
                </a:moveTo>
                <a:cubicBezTo>
                  <a:pt x="1341394" y="1488857"/>
                  <a:pt x="525293" y="2304958"/>
                  <a:pt x="525293" y="3311669"/>
                </a:cubicBezTo>
                <a:cubicBezTo>
                  <a:pt x="525293" y="4318380"/>
                  <a:pt x="1341394" y="5134481"/>
                  <a:pt x="2348105" y="5134481"/>
                </a:cubicBezTo>
                <a:cubicBezTo>
                  <a:pt x="3354816" y="5134481"/>
                  <a:pt x="4170917" y="4318380"/>
                  <a:pt x="4170917" y="3311669"/>
                </a:cubicBezTo>
                <a:cubicBezTo>
                  <a:pt x="4170917" y="2304958"/>
                  <a:pt x="3354816" y="1488857"/>
                  <a:pt x="2348105" y="1488857"/>
                </a:cubicBezTo>
                <a:close/>
                <a:moveTo>
                  <a:pt x="2348105" y="977902"/>
                </a:moveTo>
                <a:cubicBezTo>
                  <a:pt x="3637009" y="977902"/>
                  <a:pt x="4681872" y="2022765"/>
                  <a:pt x="4681872" y="3311669"/>
                </a:cubicBezTo>
                <a:cubicBezTo>
                  <a:pt x="4681872" y="4600573"/>
                  <a:pt x="3637009" y="5645436"/>
                  <a:pt x="2348105" y="5645436"/>
                </a:cubicBezTo>
                <a:cubicBezTo>
                  <a:pt x="1059201" y="5645436"/>
                  <a:pt x="14338" y="4600573"/>
                  <a:pt x="14338" y="3311669"/>
                </a:cubicBezTo>
                <a:cubicBezTo>
                  <a:pt x="14338" y="2022765"/>
                  <a:pt x="1059201" y="977902"/>
                  <a:pt x="2348105" y="977902"/>
                </a:cubicBezTo>
                <a:close/>
                <a:moveTo>
                  <a:pt x="3210794" y="1525"/>
                </a:moveTo>
                <a:cubicBezTo>
                  <a:pt x="3328480" y="-6792"/>
                  <a:pt x="3449826" y="18736"/>
                  <a:pt x="3559690" y="82166"/>
                </a:cubicBezTo>
                <a:lnTo>
                  <a:pt x="4389841" y="561454"/>
                </a:lnTo>
                <a:cubicBezTo>
                  <a:pt x="4646190" y="709457"/>
                  <a:pt x="4755086" y="1014775"/>
                  <a:pt x="4664989" y="1285059"/>
                </a:cubicBezTo>
                <a:lnTo>
                  <a:pt x="4652365" y="1313093"/>
                </a:lnTo>
                <a:lnTo>
                  <a:pt x="4548130" y="1493633"/>
                </a:lnTo>
                <a:cubicBezTo>
                  <a:pt x="4507616" y="1563805"/>
                  <a:pt x="4436343" y="1605146"/>
                  <a:pt x="4361174" y="1610458"/>
                </a:cubicBezTo>
                <a:cubicBezTo>
                  <a:pt x="4316074" y="1613646"/>
                  <a:pt x="4269570" y="1603863"/>
                  <a:pt x="4227467" y="1579554"/>
                </a:cubicBezTo>
                <a:lnTo>
                  <a:pt x="2742962" y="722476"/>
                </a:lnTo>
                <a:cubicBezTo>
                  <a:pt x="2658756" y="673860"/>
                  <a:pt x="2616066" y="580949"/>
                  <a:pt x="2627331" y="490166"/>
                </a:cubicBezTo>
                <a:lnTo>
                  <a:pt x="2634097" y="460273"/>
                </a:lnTo>
                <a:lnTo>
                  <a:pt x="2722954" y="306368"/>
                </a:lnTo>
                <a:cubicBezTo>
                  <a:pt x="2828671" y="123262"/>
                  <a:pt x="3014650" y="15387"/>
                  <a:pt x="3210794" y="1525"/>
                </a:cubicBezTo>
                <a:close/>
                <a:moveTo>
                  <a:pt x="1485416" y="1525"/>
                </a:moveTo>
                <a:cubicBezTo>
                  <a:pt x="1681559" y="15386"/>
                  <a:pt x="1867539" y="123262"/>
                  <a:pt x="1973255" y="306368"/>
                </a:cubicBezTo>
                <a:lnTo>
                  <a:pt x="2062112" y="460273"/>
                </a:lnTo>
                <a:lnTo>
                  <a:pt x="2068878" y="490166"/>
                </a:lnTo>
                <a:cubicBezTo>
                  <a:pt x="2080144" y="580949"/>
                  <a:pt x="2037454" y="673859"/>
                  <a:pt x="1953247" y="722476"/>
                </a:cubicBezTo>
                <a:lnTo>
                  <a:pt x="468743" y="1579554"/>
                </a:lnTo>
                <a:cubicBezTo>
                  <a:pt x="426639" y="1603863"/>
                  <a:pt x="380136" y="1613646"/>
                  <a:pt x="335035" y="1610458"/>
                </a:cubicBezTo>
                <a:cubicBezTo>
                  <a:pt x="259866" y="1605146"/>
                  <a:pt x="188593" y="1563805"/>
                  <a:pt x="148079" y="1493633"/>
                </a:cubicBezTo>
                <a:lnTo>
                  <a:pt x="43845" y="1313093"/>
                </a:lnTo>
                <a:lnTo>
                  <a:pt x="31220" y="1285059"/>
                </a:lnTo>
                <a:cubicBezTo>
                  <a:pt x="-58877" y="1014775"/>
                  <a:pt x="50020" y="709457"/>
                  <a:pt x="306368" y="561454"/>
                </a:cubicBezTo>
                <a:lnTo>
                  <a:pt x="1136520" y="82166"/>
                </a:lnTo>
                <a:cubicBezTo>
                  <a:pt x="1246384" y="18736"/>
                  <a:pt x="1367729" y="-6792"/>
                  <a:pt x="1485416" y="1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4397149" y="3166990"/>
            <a:ext cx="431941" cy="432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1685363" y="3166990"/>
            <a:ext cx="335992" cy="432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99030" y="1478280"/>
            <a:ext cx="3092450" cy="45910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lvl="0" algn="ctr"/>
            <a:r>
              <a:rPr lang="zh-CN" altLang="en-US" sz="2400">
                <a:sym typeface="+mn-ea"/>
              </a:rPr>
              <a:t>导入urllib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9030" y="2183130"/>
            <a:ext cx="3321685" cy="5870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import urllib.request as a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32073" y="2182831"/>
            <a:ext cx="2879611" cy="54445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导入json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6341" y="4147027"/>
            <a:ext cx="2879611" cy="15212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通过URL储存城市天气的网址，并且将address中的城市名修改为占位符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40120" y="4516755"/>
            <a:ext cx="3504565" cy="119825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lvl="0" algn="l"/>
            <a:r>
              <a:rPr lang="zh-CN" altLang="en-US" sz="2400">
                <a:sym typeface="+mn-ea"/>
              </a:rPr>
              <a:t>用data为名来解析数据json.loads(info</a:t>
            </a:r>
            <a:r>
              <a:rPr lang="zh-CN" altLang="en-US" sz="1060">
                <a:sym typeface="+mn-ea"/>
              </a:rPr>
              <a:t>)</a:t>
            </a:r>
            <a:endParaRPr lang="zh-CN" altLang="en-US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569944" y="535301"/>
            <a:ext cx="2665296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zh-CN" altLang="en-US" sz="3600" dirty="0">
                <a:latin typeface="华文细黑" panose="02010600040101010101" charset="-122"/>
                <a:ea typeface="华文细黑" panose="02010600040101010101" charset="-122"/>
              </a:rPr>
              <a:t>准备操作</a:t>
            </a:r>
            <a:endParaRPr lang="zh-CN" altLang="en-US" sz="36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49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49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49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49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4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49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49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49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349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849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34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349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849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349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49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bldLvl="0" animBg="1"/>
      <p:bldP spid="37" grpId="0" bldLvl="0" animBg="1"/>
      <p:bldP spid="39" grpId="0" bldLvl="0" animBg="1"/>
      <p:bldP spid="41" grpId="0" bldLvl="0" animBg="1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îSľíḍé"/>
          <p:cNvGrpSpPr/>
          <p:nvPr/>
        </p:nvGrpSpPr>
        <p:grpSpPr>
          <a:xfrm>
            <a:off x="2729662" y="2804425"/>
            <a:ext cx="6743189" cy="1774736"/>
            <a:chOff x="1835153" y="2146300"/>
            <a:chExt cx="8521693" cy="2242820"/>
          </a:xfrm>
        </p:grpSpPr>
        <p:sp>
          <p:nvSpPr>
            <p:cNvPr id="21" name="iş1íḑè"/>
            <p:cNvSpPr/>
            <p:nvPr/>
          </p:nvSpPr>
          <p:spPr>
            <a:xfrm rot="2280706" flipV="1">
              <a:off x="9788808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ïšḷîḑé"/>
            <p:cNvSpPr/>
            <p:nvPr/>
          </p:nvSpPr>
          <p:spPr>
            <a:xfrm rot="19319294">
              <a:off x="1835153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ïṩḷíḋè"/>
            <p:cNvSpPr/>
            <p:nvPr/>
          </p:nvSpPr>
          <p:spPr>
            <a:xfrm flipV="1">
              <a:off x="3982305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ï$ḷíde"/>
            <p:cNvSpPr/>
            <p:nvPr/>
          </p:nvSpPr>
          <p:spPr>
            <a:xfrm>
              <a:off x="2229838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íşļíḍé"/>
            <p:cNvSpPr/>
            <p:nvPr/>
          </p:nvSpPr>
          <p:spPr>
            <a:xfrm flipV="1">
              <a:off x="7487239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iśḻîḋê"/>
            <p:cNvSpPr/>
            <p:nvPr/>
          </p:nvSpPr>
          <p:spPr>
            <a:xfrm>
              <a:off x="5734772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261" y="4776183"/>
            <a:ext cx="5229464" cy="1568548"/>
            <a:chOff x="1012343" y="2349127"/>
            <a:chExt cx="6000473" cy="1568548"/>
          </a:xfrm>
        </p:grpSpPr>
        <p:sp>
          <p:nvSpPr>
            <p:cNvPr id="31" name="文本框 29"/>
            <p:cNvSpPr txBox="1"/>
            <p:nvPr/>
          </p:nvSpPr>
          <p:spPr>
            <a:xfrm>
              <a:off x="1012343" y="2349127"/>
              <a:ext cx="298880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输出的时候利用\n换行与format美化与输出天气情况。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0"/>
            <p:cNvSpPr txBox="1"/>
            <p:nvPr/>
          </p:nvSpPr>
          <p:spPr>
            <a:xfrm>
              <a:off x="3629552" y="361605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94599" y="4797138"/>
            <a:ext cx="2948544" cy="1938020"/>
            <a:chOff x="1242587" y="2349127"/>
            <a:chExt cx="3383264" cy="1938020"/>
          </a:xfrm>
        </p:grpSpPr>
        <p:sp>
          <p:nvSpPr>
            <p:cNvPr id="34" name="文本框 32"/>
            <p:cNvSpPr txBox="1"/>
            <p:nvPr/>
          </p:nvSpPr>
          <p:spPr>
            <a:xfrm>
              <a:off x="1867016" y="2349127"/>
              <a:ext cx="2758561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if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，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else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做出两个选择，查询当前城市天气与查询其他城市天气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3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29844" y="795309"/>
            <a:ext cx="2949179" cy="1498063"/>
            <a:chOff x="1241858" y="1491242"/>
            <a:chExt cx="3383993" cy="1498063"/>
          </a:xfrm>
        </p:grpSpPr>
        <p:sp>
          <p:nvSpPr>
            <p:cNvPr id="37" name="文本框 35"/>
            <p:cNvSpPr txBox="1"/>
            <p:nvPr/>
          </p:nvSpPr>
          <p:spPr>
            <a:xfrm>
              <a:off x="1241858" y="1491242"/>
              <a:ext cx="320739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利用循环数列中的数据查询未来几天的天气。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6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7660" y="395605"/>
            <a:ext cx="3461385" cy="2710464"/>
            <a:chOff x="1242587" y="2349127"/>
            <a:chExt cx="3544744" cy="1845695"/>
          </a:xfrm>
        </p:grpSpPr>
        <p:sp>
          <p:nvSpPr>
            <p:cNvPr id="40" name="文本框 38"/>
            <p:cNvSpPr txBox="1"/>
            <p:nvPr/>
          </p:nvSpPr>
          <p:spPr>
            <a:xfrm>
              <a:off x="1242587" y="2349127"/>
              <a:ext cx="3544744" cy="8163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利用字典找到并储存天气，最低，最高温度，以及气压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39"/>
            <p:cNvSpPr txBox="1"/>
            <p:nvPr/>
          </p:nvSpPr>
          <p:spPr>
            <a:xfrm>
              <a:off x="1260074" y="3989430"/>
              <a:ext cx="3383264" cy="2053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909445"/>
            <a:ext cx="4143375" cy="82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05" y="1724025"/>
            <a:ext cx="3876040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5318760"/>
            <a:ext cx="5885815" cy="129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第三章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功能介绍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3584666"/>
            <a:chOff x="1541719" y="2349127"/>
            <a:chExt cx="2784999" cy="3584748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32461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在查询一个城市天气后，可根据系统提示查询其他城市天气情况</a:t>
              </a: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3246121"/>
            <a:chOff x="1200738" y="1789121"/>
            <a:chExt cx="3125980" cy="1687524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16875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可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实现全</a:t>
              </a: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球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城市今日天气及未来4天气情况查询</a:t>
              </a: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第四章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本周计划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1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3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5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6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7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8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9.xml><?xml version="1.0" encoding="utf-8"?>
<p:tagLst xmlns:p="http://schemas.openxmlformats.org/presentationml/2006/main">
  <p:tag name="ISLIDE.DIAGRAM" val="52b0676d-feee-4c24-97a0-d7f3952809e8"/>
</p:tagLst>
</file>

<file path=ppt/theme/theme1.xml><?xml version="1.0" encoding="utf-8"?>
<a:theme xmlns:a="http://schemas.openxmlformats.org/drawingml/2006/main" name="千图海量PPT模板www.58pic.com">
  <a:themeElements>
    <a:clrScheme name="自定义 17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F5F5F"/>
      </a:accent1>
      <a:accent2>
        <a:srgbClr val="7F7F7F"/>
      </a:accent2>
      <a:accent3>
        <a:srgbClr val="5F5F5F"/>
      </a:accent3>
      <a:accent4>
        <a:srgbClr val="7F7F7F"/>
      </a:accent4>
      <a:accent5>
        <a:srgbClr val="5F5F5F"/>
      </a:accent5>
      <a:accent6>
        <a:srgbClr val="7F7F7F"/>
      </a:accent6>
      <a:hlink>
        <a:srgbClr val="5F5F5F"/>
      </a:hlink>
      <a:folHlink>
        <a:srgbClr val="7F7F7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732</Words>
  <Application>WPS 演示</Application>
  <PresentationFormat>自定义</PresentationFormat>
  <Paragraphs>109</Paragraphs>
  <Slides>13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Montserrat Semi Bold</vt:lpstr>
      <vt:lpstr>苹方 特细</vt:lpstr>
      <vt:lpstr>汉仪细等线简</vt:lpstr>
      <vt:lpstr>等线 Light</vt:lpstr>
      <vt:lpstr>微软雅黑</vt:lpstr>
      <vt:lpstr>Calibri</vt:lpstr>
      <vt:lpstr>华文黑体</vt:lpstr>
      <vt:lpstr>华文细黑</vt:lpstr>
      <vt:lpstr>Century Gothic</vt:lpstr>
      <vt:lpstr>等线</vt:lpstr>
      <vt:lpstr>Arial Unicode MS</vt:lpstr>
      <vt:lpstr>Segoe Print</vt:lpstr>
      <vt:lpstr>黑体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12.31.02</dc:title>
  <dc:creator>WIN7</dc:creator>
  <cp:lastModifiedBy>lenovo</cp:lastModifiedBy>
  <cp:revision>144</cp:revision>
  <dcterms:created xsi:type="dcterms:W3CDTF">2017-08-18T03:02:00Z</dcterms:created>
  <dcterms:modified xsi:type="dcterms:W3CDTF">2018-06-05T01:27:36Z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